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6" r:id="rId10"/>
    <p:sldId id="267" r:id="rId11"/>
    <p:sldId id="269" r:id="rId12"/>
    <p:sldId id="270" r:id="rId13"/>
    <p:sldId id="271" r:id="rId14"/>
    <p:sldId id="272" r:id="rId15"/>
  </p:sldIdLst>
  <p:sldSz cx="12192000" cy="6858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Oswald Regular" panose="020B0604020202020204" charset="-18"/>
      <p:regular r:id="rId21"/>
      <p:bold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5" roundtripDataSignature="AMtx7mhr9EbcLqueKUG9ub12bHSECWh8p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ika Saly" initials="ES" lastIdx="3" clrIdx="0">
    <p:extLst>
      <p:ext uri="{19B8F6BF-5375-455C-9EA6-DF929625EA0E}">
        <p15:presenceInfo xmlns:p15="http://schemas.microsoft.com/office/powerpoint/2012/main" userId="ab85008505057003" providerId="Windows Live"/>
      </p:ext>
    </p:extLst>
  </p:cmAuthor>
  <p:cmAuthor id="2" name="Katalin Pasztor" initials="KP" lastIdx="2" clrIdx="1">
    <p:extLst>
      <p:ext uri="{19B8F6BF-5375-455C-9EA6-DF929625EA0E}">
        <p15:presenceInfo xmlns:p15="http://schemas.microsoft.com/office/powerpoint/2012/main" userId="5ecf9f2aa454891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3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b78b215e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b78b215e3e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gb78b215e3e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dia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 és függőleges szöveg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üggőleges cím és szöveg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ím és tartalom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Üres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zakaszfejléc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tartalomrész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Összehasonlítás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sak cím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rtalomrész képaláírással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ép képaláírással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1047750" ty="1041400" sx="100000" sy="100000" flip="none" algn="tl"/>
        </a:blip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11933583" cy="175922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</a:pPr>
            <a:r>
              <a:rPr lang="en-US" b="1">
                <a:solidFill>
                  <a:schemeClr val="lt1"/>
                </a:solidFill>
              </a:rPr>
              <a:t>MŰANYAGSZENNYEZÉS – </a:t>
            </a:r>
            <a:endParaRPr b="1">
              <a:solidFill>
                <a:schemeClr val="lt1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</a:pPr>
            <a:r>
              <a:rPr lang="en-US" b="1">
                <a:solidFill>
                  <a:schemeClr val="lt1"/>
                </a:solidFill>
              </a:rPr>
              <a:t>A MŰANYAG, MINT VESZÉLYFORRÁS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0" y="1759225"/>
            <a:ext cx="1504800" cy="5098800"/>
          </a:xfrm>
          <a:prstGeom prst="rect">
            <a:avLst/>
          </a:prstGeom>
          <a:solidFill>
            <a:schemeClr val="dk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10687200" y="1759225"/>
            <a:ext cx="1504800" cy="5098800"/>
          </a:xfrm>
          <a:prstGeom prst="rect">
            <a:avLst/>
          </a:prstGeom>
          <a:solidFill>
            <a:schemeClr val="dk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9504" y="0"/>
            <a:ext cx="9884325" cy="664215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zövegdoboz 2"/>
          <p:cNvSpPr txBox="1"/>
          <p:nvPr/>
        </p:nvSpPr>
        <p:spPr>
          <a:xfrm>
            <a:off x="1095469" y="-1"/>
            <a:ext cx="4227968" cy="38024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hu-HU" sz="1000" b="1" dirty="0"/>
          </a:p>
          <a:p>
            <a:r>
              <a:rPr lang="hu-HU" sz="2400" b="1" dirty="0"/>
              <a:t>Ha elkezdünk gondolkozni a napi döntéseink következményeiről, etikusabb döntéseket fogunk hozni. Életünk </a:t>
            </a:r>
            <a:r>
              <a:rPr lang="hu-HU" sz="2400" b="1"/>
              <a:t>minden napjára </a:t>
            </a:r>
            <a:r>
              <a:rPr lang="hu-HU" sz="2400" b="1" dirty="0"/>
              <a:t>hatással vagyunk, és a döntéseinken múlik, hogy milyennel.</a:t>
            </a:r>
          </a:p>
          <a:p>
            <a:endParaRPr lang="hu-HU" sz="10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000" y="214312"/>
            <a:ext cx="11430000" cy="642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156" y="477078"/>
            <a:ext cx="11867322" cy="59336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0000" y="0"/>
            <a:ext cx="457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486" y="119270"/>
            <a:ext cx="12129714" cy="67387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>
            <a:spLocks noGrp="1"/>
          </p:cNvSpPr>
          <p:nvPr>
            <p:ph type="ctrTitle"/>
          </p:nvPr>
        </p:nvSpPr>
        <p:spPr>
          <a:xfrm>
            <a:off x="930975" y="573899"/>
            <a:ext cx="10661700" cy="42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sz="12000">
                <a:latin typeface="Oswald Regular"/>
                <a:ea typeface="Oswald Regular"/>
                <a:cs typeface="Oswald Regular"/>
                <a:sym typeface="Oswald Regular"/>
              </a:rPr>
              <a:t>Mi a probléma a műanyaggal?</a:t>
            </a:r>
            <a:endParaRPr sz="12000">
              <a:latin typeface="Oswald Regular"/>
              <a:ea typeface="Oswald Regular"/>
              <a:cs typeface="Oswald Regular"/>
              <a:sym typeface="Oswald Regula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3" descr="P is for Plastic: Positivity - Less Plastic"/>
          <p:cNvPicPr preferRelativeResize="0"/>
          <p:nvPr/>
        </p:nvPicPr>
        <p:blipFill rotWithShape="1">
          <a:blip r:embed="rId3">
            <a:alphaModFix/>
          </a:blip>
          <a:srcRect l="20521" t="16771" r="11593" b="17826"/>
          <a:stretch/>
        </p:blipFill>
        <p:spPr>
          <a:xfrm>
            <a:off x="490164" y="209250"/>
            <a:ext cx="4206241" cy="30392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3" descr="Plastic is Not The Problem, It's How We Use It - Reasons Why Plastic is  Amazing | The Green Hub"/>
          <p:cNvPicPr preferRelativeResize="0"/>
          <p:nvPr/>
        </p:nvPicPr>
        <p:blipFill rotWithShape="1">
          <a:blip r:embed="rId4">
            <a:alphaModFix/>
          </a:blip>
          <a:srcRect l="20188" t="13312" r="22164" b="708"/>
          <a:stretch/>
        </p:blipFill>
        <p:spPr>
          <a:xfrm>
            <a:off x="8299269" y="3305570"/>
            <a:ext cx="3361509" cy="333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3" descr="5 tisztítószer, amit otthon is elkészíthetsz - PROAKTIVdirekt Életmód  magazin és hírek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5540" y="3698048"/>
            <a:ext cx="3798117" cy="2734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3" descr="Milyen a jó fogkefe? - A fogorvos válaszol"/>
          <p:cNvPicPr preferRelativeResize="0"/>
          <p:nvPr/>
        </p:nvPicPr>
        <p:blipFill rotWithShape="1">
          <a:blip r:embed="rId6">
            <a:alphaModFix/>
          </a:blip>
          <a:srcRect l="15614" t="5552" r="18335" b="376"/>
          <a:stretch/>
        </p:blipFill>
        <p:spPr>
          <a:xfrm>
            <a:off x="8011885" y="209250"/>
            <a:ext cx="3762103" cy="280416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3" descr="Fisher Price Power Wheels - | Kids toys, Toys, Plastic toys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3" descr="Fisher Price Power Wheels - | Kids toys, Toys, Plastic toys"/>
          <p:cNvSpPr/>
          <p:nvPr/>
        </p:nvSpPr>
        <p:spPr>
          <a:xfrm>
            <a:off x="367553" y="7937"/>
            <a:ext cx="245222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6" name="Google Shape;106;p3" descr="Oxford County &gt; Services for You &gt; Waste Management &gt; Special Recycli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126453" y="4247652"/>
            <a:ext cx="3902850" cy="2610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3" descr="Tires are plastic products. Reused as grass mats for football fields it is a disaster to the environment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953452" y="468653"/>
            <a:ext cx="4395822" cy="29259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29691" y="156754"/>
            <a:ext cx="7012591" cy="66159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63781" y="18476"/>
            <a:ext cx="10009043" cy="68123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b78b215e3e_0_0"/>
          <p:cNvSpPr txBox="1">
            <a:spLocks noGrp="1"/>
          </p:cNvSpPr>
          <p:nvPr>
            <p:ph type="title"/>
          </p:nvPr>
        </p:nvSpPr>
        <p:spPr>
          <a:xfrm>
            <a:off x="838200" y="765208"/>
            <a:ext cx="10515600" cy="4804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latin typeface="Oswald Regular"/>
                <a:ea typeface="Oswald Regular"/>
                <a:cs typeface="Oswald Regular"/>
                <a:sym typeface="Oswald Regular"/>
              </a:rPr>
              <a:t>Hova kerül a műanyag szemetünk?</a:t>
            </a:r>
            <a:endParaRPr sz="12000">
              <a:latin typeface="Oswald Regular"/>
              <a:ea typeface="Oswald Regular"/>
              <a:cs typeface="Oswald Regular"/>
              <a:sym typeface="Oswald Regula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 descr="A:\JANE GOODALL INSTITUTE\EL%C5%90AD%C3%81SOK\M%C5%B0ANYAG\baloonshurt.webp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5" name="Google Shape;125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7975" y="3140766"/>
            <a:ext cx="4921098" cy="3487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85790" y="160338"/>
            <a:ext cx="5198165" cy="4158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38930" y="3349674"/>
            <a:ext cx="3538330" cy="3278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48967" y="206424"/>
            <a:ext cx="4152900" cy="314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724" y="0"/>
            <a:ext cx="992263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0"/>
          <p:cNvSpPr txBox="1">
            <a:spLocks noGrp="1"/>
          </p:cNvSpPr>
          <p:nvPr>
            <p:ph type="ctrTitle"/>
          </p:nvPr>
        </p:nvSpPr>
        <p:spPr>
          <a:xfrm>
            <a:off x="1495350" y="1517630"/>
            <a:ext cx="9201300" cy="34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sz="12000">
                <a:latin typeface="Oswald Regular"/>
                <a:ea typeface="Oswald Regular"/>
                <a:cs typeface="Oswald Regular"/>
                <a:sym typeface="Oswald Regular"/>
              </a:rPr>
              <a:t>Mit tehetesz te?</a:t>
            </a:r>
            <a:endParaRPr sz="12000">
              <a:latin typeface="Oswald Regular"/>
              <a:ea typeface="Oswald Regular"/>
              <a:cs typeface="Oswald Regular"/>
              <a:sym typeface="Oswald Regula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51</Words>
  <Application>Microsoft Office PowerPoint</Application>
  <PresentationFormat>Szélesvásznú</PresentationFormat>
  <Paragraphs>8</Paragraphs>
  <Slides>14</Slides>
  <Notes>14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14</vt:i4>
      </vt:variant>
    </vt:vector>
  </HeadingPairs>
  <TitlesOfParts>
    <vt:vector size="18" baseType="lpstr">
      <vt:lpstr>Calibri</vt:lpstr>
      <vt:lpstr>Oswald Regular</vt:lpstr>
      <vt:lpstr>Arial</vt:lpstr>
      <vt:lpstr>Office-téma</vt:lpstr>
      <vt:lpstr>MŰANYAGSZENNYEZÉS –  A MŰANYAG, MINT VESZÉLYFORRÁS</vt:lpstr>
      <vt:lpstr>Mi a probléma a műanyaggal?</vt:lpstr>
      <vt:lpstr>PowerPoint-bemutató</vt:lpstr>
      <vt:lpstr>PowerPoint-bemutató</vt:lpstr>
      <vt:lpstr>PowerPoint-bemutató</vt:lpstr>
      <vt:lpstr>Hova kerül a műanyag szemetünk?</vt:lpstr>
      <vt:lpstr>PowerPoint-bemutató</vt:lpstr>
      <vt:lpstr>PowerPoint-bemutató</vt:lpstr>
      <vt:lpstr>Mit tehetesz te?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MŰANYAGSZENNYEZÉS –  A MŰANYAG, MINT VESZÉLYFORRÁS</dc:title>
  <dc:creator>Fenntarthatosagi Temahet</dc:creator>
  <cp:lastModifiedBy>Néder Katalin</cp:lastModifiedBy>
  <cp:revision>12</cp:revision>
  <dcterms:created xsi:type="dcterms:W3CDTF">2021-01-14T13:23:48Z</dcterms:created>
  <dcterms:modified xsi:type="dcterms:W3CDTF">2022-03-04T06:46:37Z</dcterms:modified>
</cp:coreProperties>
</file>