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61" r:id="rId2"/>
    <p:sldId id="503" r:id="rId3"/>
    <p:sldId id="262" r:id="rId4"/>
    <p:sldId id="485" r:id="rId5"/>
    <p:sldId id="502" r:id="rId6"/>
    <p:sldId id="477" r:id="rId7"/>
    <p:sldId id="501" r:id="rId8"/>
    <p:sldId id="495" r:id="rId9"/>
  </p:sldIdLst>
  <p:sldSz cx="12192000" cy="6858000"/>
  <p:notesSz cx="6858000" cy="9144000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aly Erika" initials="SE" lastIdx="15" clrIdx="0">
    <p:extLst>
      <p:ext uri="{19B8F6BF-5375-455C-9EA6-DF929625EA0E}">
        <p15:presenceInfo xmlns:p15="http://schemas.microsoft.com/office/powerpoint/2012/main" xmlns="" userId="S-1-5-21-917775685-148583597-636865907-3133" providerId="AD"/>
      </p:ext>
    </p:extLst>
  </p:cmAuthor>
  <p:cmAuthor id="2" name="Enikő Jádi" initials="EJ" lastIdx="1" clrIdx="1">
    <p:extLst>
      <p:ext uri="{19B8F6BF-5375-455C-9EA6-DF929625EA0E}">
        <p15:presenceInfo xmlns:p15="http://schemas.microsoft.com/office/powerpoint/2012/main" xmlns="" userId="7fe5411e5bd36c21" providerId="Windows Live"/>
      </p:ext>
    </p:extLst>
  </p:cmAuthor>
  <p:cmAuthor id="3" name="xy" initials="xy" lastIdx="1" clrIdx="2"/>
  <p:cmAuthor id="4" name="lektori" initials="VA" lastIdx="1" clrIdx="3">
    <p:extLst>
      <p:ext uri="{19B8F6BF-5375-455C-9EA6-DF929625EA0E}">
        <p15:presenceInfo xmlns:p15="http://schemas.microsoft.com/office/powerpoint/2012/main" xmlns="" userId="lektori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250" autoAdjust="0"/>
    <p:restoredTop sz="88756" autoAdjust="0"/>
  </p:normalViewPr>
  <p:slideViewPr>
    <p:cSldViewPr snapToGrid="0">
      <p:cViewPr varScale="1">
        <p:scale>
          <a:sx n="66" d="100"/>
          <a:sy n="66" d="100"/>
        </p:scale>
        <p:origin x="-464" y="-60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Élőfej hely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594C3-6091-426E-9CF3-4A5CA52942D5}" type="datetimeFigureOut">
              <a:rPr lang="hu-HU" smtClean="0"/>
              <a:pPr/>
              <a:t>2020. 02. 07.</a:t>
            </a:fld>
            <a:endParaRPr lang="hu-HU"/>
          </a:p>
        </p:txBody>
      </p:sp>
      <p:sp>
        <p:nvSpPr>
          <p:cNvPr id="4" name="Diakép helye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hu-HU"/>
          </a:p>
        </p:txBody>
      </p:sp>
      <p:sp>
        <p:nvSpPr>
          <p:cNvPr id="5" name="Jegyzetek hely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548D057-145E-4173-9A4D-363C4EA57D11}" type="slidenum">
              <a:rPr lang="hu-HU" smtClean="0"/>
              <a:pPr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xmlns="" val="27483221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xmlns="" id="{390B0A52-9AD5-434D-894F-DE885E98B96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Alcím 2">
            <a:extLst>
              <a:ext uri="{FF2B5EF4-FFF2-40B4-BE49-F238E27FC236}">
                <a16:creationId xmlns:a16="http://schemas.microsoft.com/office/drawing/2014/main" xmlns="" id="{865623F6-2637-47B2-AAE4-0AB1E831534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u-HU"/>
              <a:t>Kattintson ide az alcím mintájának szerkesztéséhez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xmlns="" id="{D253DE51-9017-4500-AD9F-2548989EB6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BCB2B9-CAC5-4122-8FED-A8B0B4360B3D}" type="datetimeFigureOut">
              <a:rPr lang="hu-HU" smtClean="0"/>
              <a:pPr/>
              <a:t>2020. 02. 07.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xmlns="" id="{04BAEAFC-A949-4CA7-9B6D-FB131726FC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xmlns="" id="{6B973BFF-D353-4164-AE5B-77DAB4E4C7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7D7540-5510-436C-9769-8C0BF1477149}" type="slidenum">
              <a:rPr lang="hu-HU" smtClean="0"/>
              <a:pPr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xmlns="" val="63977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xmlns="" id="{22F082C9-C5F3-4E6A-BDCF-1B36C81E6A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Függőleges szöveg helye 2">
            <a:extLst>
              <a:ext uri="{FF2B5EF4-FFF2-40B4-BE49-F238E27FC236}">
                <a16:creationId xmlns:a16="http://schemas.microsoft.com/office/drawing/2014/main" xmlns="" id="{421E9013-D6AF-45E7-BB71-145E23716E1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xmlns="" id="{2CC83FD3-5DE6-4343-841C-E25C076B96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BCB2B9-CAC5-4122-8FED-A8B0B4360B3D}" type="datetimeFigureOut">
              <a:rPr lang="hu-HU" smtClean="0"/>
              <a:pPr/>
              <a:t>2020. 02. 07.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xmlns="" id="{6DD194A9-6193-4AA3-AE36-759B0E9729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xmlns="" id="{AF550879-BE5F-4CF3-8D1A-7D9BE6973B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7D7540-5510-436C-9769-8C0BF1477149}" type="slidenum">
              <a:rPr lang="hu-HU" smtClean="0"/>
              <a:pPr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xmlns="" val="35826357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>
            <a:extLst>
              <a:ext uri="{FF2B5EF4-FFF2-40B4-BE49-F238E27FC236}">
                <a16:creationId xmlns:a16="http://schemas.microsoft.com/office/drawing/2014/main" xmlns="" id="{0526778F-9731-41CA-9722-453C204A5F6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Függőleges szöveg helye 2">
            <a:extLst>
              <a:ext uri="{FF2B5EF4-FFF2-40B4-BE49-F238E27FC236}">
                <a16:creationId xmlns:a16="http://schemas.microsoft.com/office/drawing/2014/main" xmlns="" id="{0282B6B0-05FF-46AD-9243-3EE593F7E27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xmlns="" id="{37AB16D5-1D17-4981-859C-E30B3882BD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BCB2B9-CAC5-4122-8FED-A8B0B4360B3D}" type="datetimeFigureOut">
              <a:rPr lang="hu-HU" smtClean="0"/>
              <a:pPr/>
              <a:t>2020. 02. 07.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xmlns="" id="{93D3FCA0-BBCB-430A-A0E5-BBA3AA1CA8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xmlns="" id="{338AF6E6-ECE1-4D0A-84CC-CA15462976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7D7540-5510-436C-9769-8C0BF1477149}" type="slidenum">
              <a:rPr lang="hu-HU" smtClean="0"/>
              <a:pPr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xmlns="" val="7881905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xmlns="" id="{89C46C13-04A1-49F3-8A8C-6AAC24DFB2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xmlns="" id="{79D9E591-A8A6-40AB-A346-1D486B6D297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xmlns="" id="{C67F9835-C103-4938-A6B6-B428097E91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BCB2B9-CAC5-4122-8FED-A8B0B4360B3D}" type="datetimeFigureOut">
              <a:rPr lang="hu-HU" smtClean="0"/>
              <a:pPr/>
              <a:t>2020. 02. 07.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xmlns="" id="{74EF8794-C306-4EC9-91CC-41E2BE0403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xmlns="" id="{6D8C703C-BE39-475F-9E0C-57EE28EED6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7D7540-5510-436C-9769-8C0BF1477149}" type="slidenum">
              <a:rPr lang="hu-HU" smtClean="0"/>
              <a:pPr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xmlns="" val="17979020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xmlns="" id="{ADCAE255-B0AB-4038-BAAE-E078F5A2B5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xmlns="" id="{709A9B63-027B-43EA-B7B9-F2F84601FF7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xmlns="" id="{0FB856D8-2001-47FD-8988-E3B68A87E9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BCB2B9-CAC5-4122-8FED-A8B0B4360B3D}" type="datetimeFigureOut">
              <a:rPr lang="hu-HU" smtClean="0"/>
              <a:pPr/>
              <a:t>2020. 02. 07.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xmlns="" id="{E9566B5E-B4F0-41C2-80E0-6E02375C07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xmlns="" id="{F2AD893F-1561-455D-B902-68544FC305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7D7540-5510-436C-9769-8C0BF1477149}" type="slidenum">
              <a:rPr lang="hu-HU" smtClean="0"/>
              <a:pPr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xmlns="" val="20580401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xmlns="" id="{9E80BF37-CD93-49D0-BB7D-796A0FED9C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xmlns="" id="{46170A1F-AF53-4ED1-9CFB-74F86FB9EC9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Tartalom helye 3">
            <a:extLst>
              <a:ext uri="{FF2B5EF4-FFF2-40B4-BE49-F238E27FC236}">
                <a16:creationId xmlns:a16="http://schemas.microsoft.com/office/drawing/2014/main" xmlns="" id="{EE0822DC-0C08-4B2E-B6BA-51D52DB1EEE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5" name="Dátum helye 4">
            <a:extLst>
              <a:ext uri="{FF2B5EF4-FFF2-40B4-BE49-F238E27FC236}">
                <a16:creationId xmlns:a16="http://schemas.microsoft.com/office/drawing/2014/main" xmlns="" id="{268CD73C-3D7A-4334-B184-FE34070196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BCB2B9-CAC5-4122-8FED-A8B0B4360B3D}" type="datetimeFigureOut">
              <a:rPr lang="hu-HU" smtClean="0"/>
              <a:pPr/>
              <a:t>2020. 02. 07.</a:t>
            </a:fld>
            <a:endParaRPr lang="hu-HU"/>
          </a:p>
        </p:txBody>
      </p:sp>
      <p:sp>
        <p:nvSpPr>
          <p:cNvPr id="6" name="Élőláb helye 5">
            <a:extLst>
              <a:ext uri="{FF2B5EF4-FFF2-40B4-BE49-F238E27FC236}">
                <a16:creationId xmlns:a16="http://schemas.microsoft.com/office/drawing/2014/main" xmlns="" id="{9EFE0C24-FD4C-4E0E-A13E-36747770D2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>
            <a:extLst>
              <a:ext uri="{FF2B5EF4-FFF2-40B4-BE49-F238E27FC236}">
                <a16:creationId xmlns:a16="http://schemas.microsoft.com/office/drawing/2014/main" xmlns="" id="{55D8D9DC-899C-4D41-AAB6-17A07D1889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7D7540-5510-436C-9769-8C0BF1477149}" type="slidenum">
              <a:rPr lang="hu-HU" smtClean="0"/>
              <a:pPr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xmlns="" val="2966606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xmlns="" id="{D3651680-4801-4798-99BF-57D681E72C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xmlns="" id="{5A813335-E9F6-4C38-81A7-AAF47AC3055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Tartalom helye 3">
            <a:extLst>
              <a:ext uri="{FF2B5EF4-FFF2-40B4-BE49-F238E27FC236}">
                <a16:creationId xmlns:a16="http://schemas.microsoft.com/office/drawing/2014/main" xmlns="" id="{0AEA2E8F-ED74-4E78-B78B-1DB0FCFB513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5" name="Szöveg helye 4">
            <a:extLst>
              <a:ext uri="{FF2B5EF4-FFF2-40B4-BE49-F238E27FC236}">
                <a16:creationId xmlns:a16="http://schemas.microsoft.com/office/drawing/2014/main" xmlns="" id="{93726B13-8DD3-4FB5-9DE9-A0BAD850EC5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6" name="Tartalom helye 5">
            <a:extLst>
              <a:ext uri="{FF2B5EF4-FFF2-40B4-BE49-F238E27FC236}">
                <a16:creationId xmlns:a16="http://schemas.microsoft.com/office/drawing/2014/main" xmlns="" id="{3CE2C6B4-0537-44F6-9C06-9E2B3AF4938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7" name="Dátum helye 6">
            <a:extLst>
              <a:ext uri="{FF2B5EF4-FFF2-40B4-BE49-F238E27FC236}">
                <a16:creationId xmlns:a16="http://schemas.microsoft.com/office/drawing/2014/main" xmlns="" id="{3F815377-3149-49B1-A668-326BA66607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BCB2B9-CAC5-4122-8FED-A8B0B4360B3D}" type="datetimeFigureOut">
              <a:rPr lang="hu-HU" smtClean="0"/>
              <a:pPr/>
              <a:t>2020. 02. 07.</a:t>
            </a:fld>
            <a:endParaRPr lang="hu-HU"/>
          </a:p>
        </p:txBody>
      </p:sp>
      <p:sp>
        <p:nvSpPr>
          <p:cNvPr id="8" name="Élőláb helye 7">
            <a:extLst>
              <a:ext uri="{FF2B5EF4-FFF2-40B4-BE49-F238E27FC236}">
                <a16:creationId xmlns:a16="http://schemas.microsoft.com/office/drawing/2014/main" xmlns="" id="{90421233-A85A-4845-9754-A997664143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9" name="Dia számának helye 8">
            <a:extLst>
              <a:ext uri="{FF2B5EF4-FFF2-40B4-BE49-F238E27FC236}">
                <a16:creationId xmlns:a16="http://schemas.microsoft.com/office/drawing/2014/main" xmlns="" id="{21175253-79A7-4529-AD88-55FBA6381A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7D7540-5510-436C-9769-8C0BF1477149}" type="slidenum">
              <a:rPr lang="hu-HU" smtClean="0"/>
              <a:pPr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xmlns="" val="42663828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xmlns="" id="{E61C2BA7-1BF9-409F-9416-B7E91A022B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Dátum helye 2">
            <a:extLst>
              <a:ext uri="{FF2B5EF4-FFF2-40B4-BE49-F238E27FC236}">
                <a16:creationId xmlns:a16="http://schemas.microsoft.com/office/drawing/2014/main" xmlns="" id="{55753FDC-EA45-4AE6-8198-40EBC76C44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BCB2B9-CAC5-4122-8FED-A8B0B4360B3D}" type="datetimeFigureOut">
              <a:rPr lang="hu-HU" smtClean="0"/>
              <a:pPr/>
              <a:t>2020. 02. 07.</a:t>
            </a:fld>
            <a:endParaRPr lang="hu-HU"/>
          </a:p>
        </p:txBody>
      </p:sp>
      <p:sp>
        <p:nvSpPr>
          <p:cNvPr id="4" name="Élőláb helye 3">
            <a:extLst>
              <a:ext uri="{FF2B5EF4-FFF2-40B4-BE49-F238E27FC236}">
                <a16:creationId xmlns:a16="http://schemas.microsoft.com/office/drawing/2014/main" xmlns="" id="{437930C8-AB19-4BC6-B4FD-4B05F17449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5" name="Dia számának helye 4">
            <a:extLst>
              <a:ext uri="{FF2B5EF4-FFF2-40B4-BE49-F238E27FC236}">
                <a16:creationId xmlns:a16="http://schemas.microsoft.com/office/drawing/2014/main" xmlns="" id="{AD7816FC-8BF9-4025-AC2C-7B08485932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7D7540-5510-436C-9769-8C0BF1477149}" type="slidenum">
              <a:rPr lang="hu-HU" smtClean="0"/>
              <a:pPr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xmlns="" val="20708234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1">
            <a:extLst>
              <a:ext uri="{FF2B5EF4-FFF2-40B4-BE49-F238E27FC236}">
                <a16:creationId xmlns:a16="http://schemas.microsoft.com/office/drawing/2014/main" xmlns="" id="{76C42198-575B-4BB2-B4C7-15E9AAFE1B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BCB2B9-CAC5-4122-8FED-A8B0B4360B3D}" type="datetimeFigureOut">
              <a:rPr lang="hu-HU" smtClean="0"/>
              <a:pPr/>
              <a:t>2020. 02. 07.</a:t>
            </a:fld>
            <a:endParaRPr lang="hu-HU"/>
          </a:p>
        </p:txBody>
      </p:sp>
      <p:sp>
        <p:nvSpPr>
          <p:cNvPr id="3" name="Élőláb helye 2">
            <a:extLst>
              <a:ext uri="{FF2B5EF4-FFF2-40B4-BE49-F238E27FC236}">
                <a16:creationId xmlns:a16="http://schemas.microsoft.com/office/drawing/2014/main" xmlns="" id="{8382C697-6C52-48ED-9A98-B4060355D8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Dia számának helye 3">
            <a:extLst>
              <a:ext uri="{FF2B5EF4-FFF2-40B4-BE49-F238E27FC236}">
                <a16:creationId xmlns:a16="http://schemas.microsoft.com/office/drawing/2014/main" xmlns="" id="{ADDF5859-60DE-4DC2-A631-FB3F8614CD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7D7540-5510-436C-9769-8C0BF1477149}" type="slidenum">
              <a:rPr lang="hu-HU" smtClean="0"/>
              <a:pPr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xmlns="" val="34484497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xmlns="" id="{C79278B7-6B1C-4728-AF82-DE5C81DCC3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xmlns="" id="{ECF3F518-6457-48B4-8C8F-A23844C1301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Szöveg helye 3">
            <a:extLst>
              <a:ext uri="{FF2B5EF4-FFF2-40B4-BE49-F238E27FC236}">
                <a16:creationId xmlns:a16="http://schemas.microsoft.com/office/drawing/2014/main" xmlns="" id="{4C382968-2F4A-4F5C-BF07-8240436F0F0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átum helye 4">
            <a:extLst>
              <a:ext uri="{FF2B5EF4-FFF2-40B4-BE49-F238E27FC236}">
                <a16:creationId xmlns:a16="http://schemas.microsoft.com/office/drawing/2014/main" xmlns="" id="{FB0CDF4E-8508-4C91-8144-F37E64804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BCB2B9-CAC5-4122-8FED-A8B0B4360B3D}" type="datetimeFigureOut">
              <a:rPr lang="hu-HU" smtClean="0"/>
              <a:pPr/>
              <a:t>2020. 02. 07.</a:t>
            </a:fld>
            <a:endParaRPr lang="hu-HU"/>
          </a:p>
        </p:txBody>
      </p:sp>
      <p:sp>
        <p:nvSpPr>
          <p:cNvPr id="6" name="Élőláb helye 5">
            <a:extLst>
              <a:ext uri="{FF2B5EF4-FFF2-40B4-BE49-F238E27FC236}">
                <a16:creationId xmlns:a16="http://schemas.microsoft.com/office/drawing/2014/main" xmlns="" id="{5787D79A-1DA5-4EEE-A011-3930A5578D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>
            <a:extLst>
              <a:ext uri="{FF2B5EF4-FFF2-40B4-BE49-F238E27FC236}">
                <a16:creationId xmlns:a16="http://schemas.microsoft.com/office/drawing/2014/main" xmlns="" id="{B459E4F8-3BD3-4622-8FD4-2CE8FB6D38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7D7540-5510-436C-9769-8C0BF1477149}" type="slidenum">
              <a:rPr lang="hu-HU" smtClean="0"/>
              <a:pPr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xmlns="" val="27453017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xmlns="" id="{FA1EDF7D-F180-4866-A38A-9A8FD3108F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Kép helye 2">
            <a:extLst>
              <a:ext uri="{FF2B5EF4-FFF2-40B4-BE49-F238E27FC236}">
                <a16:creationId xmlns:a16="http://schemas.microsoft.com/office/drawing/2014/main" xmlns="" id="{A5D9C7CA-0474-45E2-A12F-BBF3D25C598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/>
          </a:p>
        </p:txBody>
      </p:sp>
      <p:sp>
        <p:nvSpPr>
          <p:cNvPr id="4" name="Szöveg helye 3">
            <a:extLst>
              <a:ext uri="{FF2B5EF4-FFF2-40B4-BE49-F238E27FC236}">
                <a16:creationId xmlns:a16="http://schemas.microsoft.com/office/drawing/2014/main" xmlns="" id="{E8BE1AA9-7A7D-4D86-A9AB-23A80A6C923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átum helye 4">
            <a:extLst>
              <a:ext uri="{FF2B5EF4-FFF2-40B4-BE49-F238E27FC236}">
                <a16:creationId xmlns:a16="http://schemas.microsoft.com/office/drawing/2014/main" xmlns="" id="{834EFFF1-95E5-4929-9AC8-3C448C1BC9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BCB2B9-CAC5-4122-8FED-A8B0B4360B3D}" type="datetimeFigureOut">
              <a:rPr lang="hu-HU" smtClean="0"/>
              <a:pPr/>
              <a:t>2020. 02. 07.</a:t>
            </a:fld>
            <a:endParaRPr lang="hu-HU"/>
          </a:p>
        </p:txBody>
      </p:sp>
      <p:sp>
        <p:nvSpPr>
          <p:cNvPr id="6" name="Élőláb helye 5">
            <a:extLst>
              <a:ext uri="{FF2B5EF4-FFF2-40B4-BE49-F238E27FC236}">
                <a16:creationId xmlns:a16="http://schemas.microsoft.com/office/drawing/2014/main" xmlns="" id="{B4FC1ACE-9896-4EEF-A217-40F7EC52EE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>
            <a:extLst>
              <a:ext uri="{FF2B5EF4-FFF2-40B4-BE49-F238E27FC236}">
                <a16:creationId xmlns:a16="http://schemas.microsoft.com/office/drawing/2014/main" xmlns="" id="{AF029A43-2881-4188-BAD5-E436788BA2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7D7540-5510-436C-9769-8C0BF1477149}" type="slidenum">
              <a:rPr lang="hu-HU" smtClean="0"/>
              <a:pPr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xmlns="" val="37068962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helye 1">
            <a:extLst>
              <a:ext uri="{FF2B5EF4-FFF2-40B4-BE49-F238E27FC236}">
                <a16:creationId xmlns:a16="http://schemas.microsoft.com/office/drawing/2014/main" xmlns="" id="{89CCB151-55E7-46FF-8B24-2FBCBF1859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/>
              <a:t>Mintacím szerkesztése</a:t>
            </a:r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xmlns="" id="{CE2944EC-C69E-4E9A-986E-143108D9722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xmlns="" id="{145B061A-2A8E-4FDB-8975-6656BE89967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BCB2B9-CAC5-4122-8FED-A8B0B4360B3D}" type="datetimeFigureOut">
              <a:rPr lang="hu-HU" smtClean="0"/>
              <a:pPr/>
              <a:t>2020. 02. 07.</a:t>
            </a:fld>
            <a:endParaRPr lang="hu-HU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xmlns="" id="{E28E8AF0-3D1B-4D54-91EF-C87EEE2F0A3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u-HU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xmlns="" id="{55924D7F-0C52-4BF9-84A2-D2677029209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7D7540-5510-436C-9769-8C0BF1477149}" type="slidenum">
              <a:rPr lang="hu-HU" smtClean="0"/>
              <a:pPr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xmlns="" val="6969333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xmlns="" id="{A94EA8F0-E100-4577-BBE0-432211DB9B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8930" y="119600"/>
            <a:ext cx="5127031" cy="1676603"/>
          </a:xfrm>
        </p:spPr>
        <p:txBody>
          <a:bodyPr>
            <a:normAutofit/>
          </a:bodyPr>
          <a:lstStyle/>
          <a:p>
            <a:r>
              <a:rPr lang="hu-HU" dirty="0" smtClean="0">
                <a:latin typeface="Arial" panose="020B0604020202020204" pitchFamily="34" charset="0"/>
                <a:cs typeface="Arial" panose="020B0604020202020204" pitchFamily="34" charset="0"/>
              </a:rPr>
              <a:t>Zöldhulladék</a:t>
            </a:r>
            <a:endParaRPr lang="hu-H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2" descr=" â stock illusztrÃ¡ciÃ³k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8274876" y="219920"/>
            <a:ext cx="2663200" cy="3761772"/>
          </a:xfrm>
          <a:prstGeom prst="rect">
            <a:avLst/>
          </a:prstGeom>
          <a:noFill/>
        </p:spPr>
      </p:pic>
      <p:pic>
        <p:nvPicPr>
          <p:cNvPr id="1028" name="Picture 4" descr="KÃ©ptalÃ¡lat a kÃ¶vetkezÅre: âkerti komposztÃ¡lÃ³â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801337" y="3993266"/>
            <a:ext cx="3761772" cy="255800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190484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xmlns="" id="{A94EA8F0-E100-4577-BBE0-432211DB9B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8930" y="119600"/>
            <a:ext cx="5127031" cy="1676603"/>
          </a:xfrm>
        </p:spPr>
        <p:txBody>
          <a:bodyPr>
            <a:normAutofit/>
          </a:bodyPr>
          <a:lstStyle/>
          <a:p>
            <a:r>
              <a:rPr lang="hu-HU" dirty="0" smtClean="0">
                <a:latin typeface="Arial" panose="020B0604020202020204" pitchFamily="34" charset="0"/>
                <a:cs typeface="Arial" panose="020B0604020202020204" pitchFamily="34" charset="0"/>
              </a:rPr>
              <a:t>Papírhulladék</a:t>
            </a:r>
            <a:endParaRPr lang="hu-H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2" descr=" â stock illusztrÃ¡ciÃ³k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998106" y="1273215"/>
            <a:ext cx="2721296" cy="392381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190484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xmlns="" id="{35895F3E-6031-4243-8809-FC346D028A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026" y="460970"/>
            <a:ext cx="10515600" cy="1325563"/>
          </a:xfrm>
        </p:spPr>
        <p:txBody>
          <a:bodyPr/>
          <a:lstStyle/>
          <a:p>
            <a:r>
              <a:rPr lang="hu-HU" dirty="0" smtClean="0">
                <a:latin typeface="Arial" panose="020B0604020202020204" pitchFamily="34" charset="0"/>
                <a:cs typeface="Arial" panose="020B0604020202020204" pitchFamily="34" charset="0"/>
              </a:rPr>
              <a:t>Műanyaghulladék</a:t>
            </a:r>
            <a:endParaRPr lang="hu-H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2" descr=" â stock illusztrÃ¡ciÃ³k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8079130" y="1516284"/>
            <a:ext cx="2743200" cy="351291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572786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xmlns="" id="{B1E521E9-5070-4D2C-83EE-C7A1F8A04D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0074" y="590310"/>
            <a:ext cx="5029393" cy="1221742"/>
          </a:xfrm>
        </p:spPr>
        <p:txBody>
          <a:bodyPr>
            <a:normAutofit/>
          </a:bodyPr>
          <a:lstStyle/>
          <a:p>
            <a:r>
              <a:rPr lang="hu-HU" dirty="0" smtClean="0">
                <a:latin typeface="Arial" panose="020B0604020202020204" pitchFamily="34" charset="0"/>
                <a:cs typeface="Arial" panose="020B0604020202020204" pitchFamily="34" charset="0"/>
              </a:rPr>
              <a:t>Üveghulladék</a:t>
            </a:r>
            <a:endParaRPr lang="hu-H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146" name="Picture 2" descr=" â stock illusztrÃ¡ciÃ³k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743463" y="1226917"/>
            <a:ext cx="2858947" cy="399326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708523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xmlns="" id="{B1E521E9-5070-4D2C-83EE-C7A1F8A04D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9052" y="763930"/>
            <a:ext cx="5029393" cy="1221742"/>
          </a:xfrm>
        </p:spPr>
        <p:txBody>
          <a:bodyPr>
            <a:normAutofit/>
          </a:bodyPr>
          <a:lstStyle/>
          <a:p>
            <a:r>
              <a:rPr lang="hu-HU" dirty="0" smtClean="0">
                <a:latin typeface="Arial" panose="020B0604020202020204" pitchFamily="34" charset="0"/>
                <a:cs typeface="Arial" panose="020B0604020202020204" pitchFamily="34" charset="0"/>
              </a:rPr>
              <a:t>Fémhulladék</a:t>
            </a:r>
            <a:endParaRPr lang="hu-H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Picture 2" descr=" â stock illusztrÃ¡ciÃ³k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418349" y="1724628"/>
            <a:ext cx="2802096" cy="362287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708523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Kép 6">
            <a:extLst>
              <a:ext uri="{FF2B5EF4-FFF2-40B4-BE49-F238E27FC236}">
                <a16:creationId xmlns:a16="http://schemas.microsoft.com/office/drawing/2014/main" xmlns="" id="{352EDBAF-14E7-49FE-BD5C-6D610D26C19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1166493" y="722187"/>
            <a:ext cx="2548980" cy="244264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2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4" name="Picture 4" descr="C:\Users\Néder Katalin\Desktop\FTH 2019\Óravázlatok, mintaprojektek\Mi6-s modulok\Nézz szembe a szemeteddel\images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631927" y="3798413"/>
            <a:ext cx="3662730" cy="243738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0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074" name="Picture 2" descr="KÃ©ptalÃ¡lat a kÃ¶vetkezÅre: âhasznÃ¡lt iskolai fÃ¼zetekâ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208870" y="3605513"/>
            <a:ext cx="2857500" cy="28575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tx2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076" name="Picture 4" descr="KÃ©ptalÃ¡lat a kÃ¶vetkezÅre: âalmacsutkaâ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9166236" y="2188097"/>
            <a:ext cx="2620650" cy="393491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5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078" name="Picture 6" descr="KapcsolÃ³dÃ³ kÃ©p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4229863" y="729205"/>
            <a:ext cx="4476750" cy="238438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6536649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5">
            <a:extLst>
              <a:ext uri="{FF2B5EF4-FFF2-40B4-BE49-F238E27FC236}">
                <a16:creationId xmlns:a16="http://schemas.microsoft.com/office/drawing/2014/main" xmlns="" id="{3CD9DF72-87A3-404E-A828-84CBF11A8303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 bwMode="grayWhite">
          <a:xfrm flipH="1">
            <a:off x="0" y="998175"/>
            <a:ext cx="6017172" cy="5859825"/>
          </a:xfrm>
          <a:custGeom>
            <a:avLst/>
            <a:gdLst>
              <a:gd name="T0" fmla="*/ 1333 w 1333"/>
              <a:gd name="T1" fmla="*/ 1031 h 1298"/>
              <a:gd name="T2" fmla="*/ 1333 w 1333"/>
              <a:gd name="T3" fmla="*/ 380 h 1298"/>
              <a:gd name="T4" fmla="*/ 706 w 1333"/>
              <a:gd name="T5" fmla="*/ 0 h 1298"/>
              <a:gd name="T6" fmla="*/ 0 w 1333"/>
              <a:gd name="T7" fmla="*/ 706 h 1298"/>
              <a:gd name="T8" fmla="*/ 323 w 1333"/>
              <a:gd name="T9" fmla="*/ 1298 h 1298"/>
              <a:gd name="T10" fmla="*/ 1090 w 1333"/>
              <a:gd name="T11" fmla="*/ 1298 h 1298"/>
              <a:gd name="T12" fmla="*/ 1333 w 1333"/>
              <a:gd name="T13" fmla="*/ 1031 h 12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333" h="1298">
                <a:moveTo>
                  <a:pt x="1333" y="1031"/>
                </a:moveTo>
                <a:cubicBezTo>
                  <a:pt x="1333" y="380"/>
                  <a:pt x="1333" y="380"/>
                  <a:pt x="1333" y="380"/>
                </a:cubicBezTo>
                <a:cubicBezTo>
                  <a:pt x="1215" y="154"/>
                  <a:pt x="979" y="0"/>
                  <a:pt x="706" y="0"/>
                </a:cubicBezTo>
                <a:cubicBezTo>
                  <a:pt x="317" y="0"/>
                  <a:pt x="0" y="316"/>
                  <a:pt x="0" y="706"/>
                </a:cubicBezTo>
                <a:cubicBezTo>
                  <a:pt x="0" y="954"/>
                  <a:pt x="129" y="1172"/>
                  <a:pt x="323" y="1298"/>
                </a:cubicBezTo>
                <a:cubicBezTo>
                  <a:pt x="1090" y="1298"/>
                  <a:pt x="1090" y="1298"/>
                  <a:pt x="1090" y="1298"/>
                </a:cubicBezTo>
                <a:cubicBezTo>
                  <a:pt x="1193" y="1232"/>
                  <a:pt x="1276" y="1140"/>
                  <a:pt x="1333" y="1031"/>
                </a:cubicBezTo>
                <a:close/>
              </a:path>
            </a:pathLst>
          </a:custGeom>
          <a:solidFill>
            <a:schemeClr val="bg1">
              <a:alpha val="75000"/>
            </a:schemeClr>
          </a:solidFill>
          <a:ln w="50800" cap="sq" cmpd="dbl">
            <a:noFill/>
            <a:miter lim="800000"/>
          </a:ln>
          <a:effectLst/>
          <a:extLst/>
        </p:spPr>
        <p:txBody>
          <a:bodyPr vert="horz" lIns="91440" tIns="45720" rIns="91440" bIns="45720" rtlCol="0" anchor="t">
            <a:normAutofit/>
          </a:bodyPr>
          <a:lstStyle/>
          <a:p>
            <a:pPr algn="ctr"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None/>
            </a:pPr>
            <a:endParaRPr lang="en-US" sz="1600" cap="all"/>
          </a:p>
        </p:txBody>
      </p:sp>
      <p:pic>
        <p:nvPicPr>
          <p:cNvPr id="2050" name="Picture 2" descr="KÃ©ptalÃ¡lat a kÃ¶vetkezÅre: âÃºjsÃ¡gpapÃ­râ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447135" y="891252"/>
            <a:ext cx="3264061" cy="489609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4">
                <a:lumMod val="75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052" name="Picture 4" descr="KÃ©ptalÃ¡lat a kÃ¶vetkezÅre: âÃ¡svÃ¡nyvizes italos Ã¼vegekâ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21285" y="3609595"/>
            <a:ext cx="4587049" cy="258286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054" name="Picture 6" descr="KÃ©ptalÃ¡lat a kÃ¶vetkezÅre: âÃ¡svÃ¡nyvizes italos Ã¼vegekâ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771813" y="385342"/>
            <a:ext cx="3452946" cy="284399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tx2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Picture 6" descr="KÃ©ptalÃ¡lat a kÃ¶vetkezÅre: âfÃ©m Ã¼dÃ­tÅs dobozâ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 rot="5400000">
            <a:off x="8252748" y="2077433"/>
            <a:ext cx="4476548" cy="257297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2">
                <a:lumMod val="75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190252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KÃ©ptalÃ¡lat a kÃ¶vetkezÅre: âfÃ©m Ã¼dÃ­tÅs dobozâ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21793" y="1273214"/>
            <a:ext cx="3940024" cy="425948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2">
                <a:lumMod val="75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28" name="Picture 4" descr="KÃ©ptalÃ¡lat a kÃ¶vetkezÅre: âfÃ©m Ã¼dÃ­tÅs dobozâ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679751" y="965704"/>
            <a:ext cx="3639472" cy="242567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4">
                <a:lumMod val="75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32" name="Picture 8" descr="KapcsolÃ³dÃ³ kÃ©p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808526" y="3824247"/>
            <a:ext cx="3813330" cy="255340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6">
                <a:lumMod val="75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Picture 2" descr="C:\Users\Néder Katalin\Desktop\FTH 2019\Óravázlatok, mintaprojektek\Mi6-s modulok\Nézz szembe a szemeteddel\compost-pile-hands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8947228" y="443705"/>
            <a:ext cx="2685328" cy="301431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6">
                <a:lumMod val="75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117</TotalTime>
  <Words>5</Words>
  <Application>Microsoft Office PowerPoint</Application>
  <PresentationFormat>Egyéni</PresentationFormat>
  <Paragraphs>5</Paragraphs>
  <Slides>8</Slides>
  <Notes>0</Notes>
  <HiddenSlides>0</HiddenSlides>
  <MMClips>0</MMClips>
  <ScaleCrop>false</ScaleCrop>
  <HeadingPairs>
    <vt:vector size="4" baseType="variant">
      <vt:variant>
        <vt:lpstr>Téma</vt:lpstr>
      </vt:variant>
      <vt:variant>
        <vt:i4>1</vt:i4>
      </vt:variant>
      <vt:variant>
        <vt:lpstr>Diacímek</vt:lpstr>
      </vt:variant>
      <vt:variant>
        <vt:i4>8</vt:i4>
      </vt:variant>
    </vt:vector>
  </HeadingPairs>
  <TitlesOfParts>
    <vt:vector size="9" baseType="lpstr">
      <vt:lpstr>Office-téma</vt:lpstr>
      <vt:lpstr>Zöldhulladék</vt:lpstr>
      <vt:lpstr>Papírhulladék</vt:lpstr>
      <vt:lpstr>Műanyaghulladék</vt:lpstr>
      <vt:lpstr>Üveghulladék</vt:lpstr>
      <vt:lpstr>Fémhulladék</vt:lpstr>
      <vt:lpstr>6. dia</vt:lpstr>
      <vt:lpstr>7. dia</vt:lpstr>
      <vt:lpstr>8. dia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Mit érdemes tudni a hulladékokról?</dc:title>
  <dc:creator>PontVelem</dc:creator>
  <cp:lastModifiedBy>Néder Katalin</cp:lastModifiedBy>
  <cp:revision>28</cp:revision>
  <dcterms:created xsi:type="dcterms:W3CDTF">2019-01-09T14:33:59Z</dcterms:created>
  <dcterms:modified xsi:type="dcterms:W3CDTF">2020-02-07T08:20:26Z</dcterms:modified>
</cp:coreProperties>
</file>